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72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0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5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52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8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2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3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3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01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37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3542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77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7764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92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29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0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DD80B-FA44-4DCD-8E56-0C418FF26697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72DB53-5424-4190-A2CC-243ED3AE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8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Main Achievements and Drawbacks of </a:t>
            </a:r>
            <a:r>
              <a:rPr lang="en-US" b="1" dirty="0" smtClean="0">
                <a:solidFill>
                  <a:prstClr val="black"/>
                </a:solidFill>
              </a:rPr>
              <a:t>Liquid </a:t>
            </a:r>
            <a:r>
              <a:rPr lang="en-US" b="1" dirty="0">
                <a:solidFill>
                  <a:prstClr val="black"/>
                </a:solidFill>
              </a:rPr>
              <a:t>D</a:t>
            </a:r>
            <a:r>
              <a:rPr lang="en-US" b="1" dirty="0" smtClean="0">
                <a:solidFill>
                  <a:prstClr val="black"/>
                </a:solidFill>
              </a:rPr>
              <a:t>rop </a:t>
            </a:r>
            <a:r>
              <a:rPr lang="en-US" b="1" dirty="0">
                <a:solidFill>
                  <a:prstClr val="black"/>
                </a:solidFill>
              </a:rPr>
              <a:t>M</a:t>
            </a:r>
            <a:r>
              <a:rPr lang="en-US" b="1" dirty="0" smtClean="0">
                <a:solidFill>
                  <a:prstClr val="black"/>
                </a:solidFill>
              </a:rPr>
              <a:t>odel and </a:t>
            </a:r>
            <a:r>
              <a:rPr lang="en-US" b="1" dirty="0">
                <a:solidFill>
                  <a:prstClr val="black"/>
                </a:solidFill>
              </a:rPr>
              <a:t>Shell </a:t>
            </a:r>
            <a:r>
              <a:rPr lang="en-US" b="1" dirty="0" smtClean="0">
                <a:solidFill>
                  <a:prstClr val="black"/>
                </a:solidFill>
              </a:rPr>
              <a:t>Model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77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5003"/>
            <a:ext cx="10515600" cy="5751960"/>
          </a:xfrm>
        </p:spPr>
        <p:txBody>
          <a:bodyPr/>
          <a:lstStyle/>
          <a:p>
            <a:pPr marL="0" lvl="0" indent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Achievements of Liquid Drop Model </a:t>
            </a:r>
            <a:r>
              <a:rPr lang="en-US" b="1" u="sng" dirty="0" smtClean="0">
                <a:solidFill>
                  <a:prstClr val="black"/>
                </a:solidFill>
              </a:rPr>
              <a:t>:</a:t>
            </a:r>
          </a:p>
          <a:p>
            <a:pPr marL="0" lvl="0" indent="0">
              <a:buNone/>
            </a:pPr>
            <a:endParaRPr lang="en-US" b="1" u="sng" dirty="0">
              <a:solidFill>
                <a:prstClr val="black"/>
              </a:solidFill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 It </a:t>
            </a:r>
            <a:r>
              <a:rPr lang="en-US" dirty="0">
                <a:solidFill>
                  <a:prstClr val="black"/>
                </a:solidFill>
              </a:rPr>
              <a:t>explains binding energy of large number of nuclei.</a:t>
            </a:r>
          </a:p>
          <a:p>
            <a:pPr marL="0" lvl="0" indent="0"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It explains the fusion and fission processes nicely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 Explains energies of radioactive decays, fission and fusion.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2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352" y="476518"/>
            <a:ext cx="10515600" cy="5571657"/>
          </a:xfrm>
        </p:spPr>
        <p:txBody>
          <a:bodyPr/>
          <a:lstStyle/>
          <a:p>
            <a:pPr marL="0" lvl="0" indent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  Drawbacks of Liquid Drop Model :</a:t>
            </a:r>
          </a:p>
          <a:p>
            <a:pPr marL="0" lvl="0" indent="0">
              <a:buNone/>
            </a:pPr>
            <a:endParaRPr lang="en-US" b="1" u="sng" dirty="0">
              <a:solidFill>
                <a:srgbClr val="FF0000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  It is not able to explain the magic numbers. </a:t>
            </a:r>
            <a:endParaRPr lang="en-US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 It is not able to explain excited states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 It is not able to calculate the nuclear spin.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19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1886"/>
            <a:ext cx="10515600" cy="57850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>
                <a:solidFill>
                  <a:srgbClr val="FF0000"/>
                </a:solidFill>
              </a:rPr>
              <a:t>Main Achievements of Shell model 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1.It explains Magic numbers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2. It explains the magnetic moment of some nuclei nicely.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3</a:t>
            </a:r>
            <a:r>
              <a:rPr lang="en-US" dirty="0"/>
              <a:t>. It explains successfully the ground state spin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4. It explains the great stability and high binding </a:t>
            </a:r>
            <a:r>
              <a:rPr lang="en-US" dirty="0" smtClean="0"/>
              <a:t>energy.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5. It explains the phenomenon of nuclear isomerism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Note</a:t>
            </a:r>
            <a:r>
              <a:rPr lang="en-US" dirty="0"/>
              <a:t>: Atoms having the same mass number but different and same atomic number, are distinguish by certain difference in the internal structure of the nucleus are called isomers.</a:t>
            </a:r>
          </a:p>
        </p:txBody>
      </p:sp>
    </p:spTree>
    <p:extLst>
      <p:ext uri="{BB962C8B-B14F-4D97-AF65-F5344CB8AC3E}">
        <p14:creationId xmlns:p14="http://schemas.microsoft.com/office/powerpoint/2010/main" val="1429853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667657"/>
                <a:ext cx="10515600" cy="550930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u="sng" dirty="0">
                    <a:solidFill>
                      <a:srgbClr val="FF0000"/>
                    </a:solidFill>
                  </a:rPr>
                  <a:t>Main Drawbacks of Shell Model </a:t>
                </a:r>
                <a:r>
                  <a:rPr lang="en-US" u="sng" dirty="0" smtClean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buNone/>
                </a:pPr>
                <a:endParaRPr lang="en-US" u="sng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1. It </a:t>
                </a:r>
                <a:r>
                  <a:rPr lang="en-US" dirty="0"/>
                  <a:t>fail to explain the stability of four stable nuclei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sPre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,</m:t>
                        </m:r>
                      </m:e>
                    </m:sPre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sPre>
                  </m:oMath>
                </a14:m>
                <a:r>
                  <a:rPr lang="en-US" dirty="0"/>
                  <a:t> ,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sPre>
                    <m:r>
                      <a:rPr lang="en-US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>
                  <a:buAutoNum type="arabi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2</a:t>
                </a:r>
                <a:r>
                  <a:rPr lang="en-US" dirty="0" smtClean="0"/>
                  <a:t>. It </a:t>
                </a:r>
                <a:r>
                  <a:rPr lang="en-US" dirty="0"/>
                  <a:t>does not predict correct values of nuclear spin for certain </a:t>
                </a:r>
                <a:r>
                  <a:rPr lang="en-US" dirty="0" smtClean="0"/>
                  <a:t>nuclei.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3. The </a:t>
                </a:r>
                <a:r>
                  <a:rPr lang="en-US" dirty="0"/>
                  <a:t>Quadrupole moment calculated using this model in also not </a:t>
                </a:r>
                <a:r>
                  <a:rPr lang="en-US" dirty="0" smtClean="0"/>
                  <a:t>in good </a:t>
                </a:r>
                <a:r>
                  <a:rPr lang="en-US" dirty="0"/>
                  <a:t>agreement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4</a:t>
                </a:r>
                <a:r>
                  <a:rPr lang="en-US" dirty="0" smtClean="0"/>
                  <a:t>. The </a:t>
                </a:r>
                <a:r>
                  <a:rPr lang="en-US" dirty="0"/>
                  <a:t>magnetic moment also shows some deviation from observed values.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67657"/>
                <a:ext cx="10515600" cy="5509306"/>
              </a:xfrm>
              <a:blipFill rotWithShape="0">
                <a:blip r:embed="rId2"/>
                <a:stretch>
                  <a:fillRect l="-522" t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900853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135</TotalTime>
  <Words>199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Cambria Math</vt:lpstr>
      <vt:lpstr>Trebuchet MS</vt:lpstr>
      <vt:lpstr>Wingdings 3</vt:lpstr>
      <vt:lpstr>Facet</vt:lpstr>
      <vt:lpstr>Main Achievements and Drawbacks of Liquid Drop Model and Shell Model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svastik kanwar</dc:creator>
  <cp:lastModifiedBy>svastik kanwar</cp:lastModifiedBy>
  <cp:revision>10</cp:revision>
  <dcterms:created xsi:type="dcterms:W3CDTF">2020-09-04T08:18:06Z</dcterms:created>
  <dcterms:modified xsi:type="dcterms:W3CDTF">2020-09-06T16:34:10Z</dcterms:modified>
</cp:coreProperties>
</file>